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9" r:id="rId2"/>
    <p:sldId id="260" r:id="rId3"/>
    <p:sldId id="274" r:id="rId4"/>
    <p:sldId id="272" r:id="rId5"/>
    <p:sldId id="271" r:id="rId6"/>
    <p:sldId id="270" r:id="rId7"/>
    <p:sldId id="269" r:id="rId8"/>
    <p:sldId id="278" r:id="rId9"/>
    <p:sldId id="268" r:id="rId10"/>
    <p:sldId id="267" r:id="rId11"/>
    <p:sldId id="277" r:id="rId12"/>
    <p:sldId id="276" r:id="rId13"/>
    <p:sldId id="275" r:id="rId14"/>
    <p:sldId id="266" r:id="rId15"/>
    <p:sldId id="265" r:id="rId16"/>
    <p:sldId id="264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36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r>
              <a:rPr lang="tr-TR" sz="4000" dirty="0"/>
              <a:t>DERS SIRASINDA SARSINTI </a:t>
            </a:r>
          </a:p>
          <a:p>
            <a:r>
              <a:rPr lang="tr-TR" sz="4000" dirty="0"/>
              <a:t>VE </a:t>
            </a:r>
          </a:p>
          <a:p>
            <a:r>
              <a:rPr lang="tr-TR" sz="4000" b="1" dirty="0">
                <a:solidFill>
                  <a:srgbClr val="FF0000"/>
                </a:solidFill>
              </a:rPr>
              <a:t>TAHLİYE</a:t>
            </a:r>
          </a:p>
          <a:p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419872" y="1478593"/>
            <a:ext cx="5544616" cy="5190766"/>
          </a:xfrm>
        </p:spPr>
        <p:txBody>
          <a:bodyPr>
            <a:normAutofit/>
          </a:bodyPr>
          <a:lstStyle/>
          <a:p>
            <a:r>
              <a:rPr lang="tr-TR" sz="2400" dirty="0"/>
              <a:t>Olası bir deprem anında doğru tahliyenin gerçekleştirilebilmesi için düzenli aralıklarla tatbikat yapmak çok önemlidir.</a:t>
            </a:r>
          </a:p>
          <a:p>
            <a:r>
              <a:rPr lang="tr-TR" sz="2400" dirty="0"/>
              <a:t>Tatbikatların yapılma şekli okulun fiziki şartlarına ve öğrenci sayısına göre farklılıklar gösterebilir.</a:t>
            </a:r>
          </a:p>
          <a:p>
            <a:r>
              <a:rPr lang="tr-TR" sz="2400" dirty="0"/>
              <a:t>Tatbikat öncesinde Okul Afet Yönetim Komitesi’nin toplanarak Okul Planı üzerinden hangi sınıfların, hangi sırayla tahliye edileceğinin ve hangi personelin hangi katta sorumlu olacağının belirlenmesi gerekir.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83281"/>
            <a:ext cx="3384376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247009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268760"/>
            <a:ext cx="5074096" cy="5040560"/>
          </a:xfrm>
        </p:spPr>
        <p:txBody>
          <a:bodyPr>
            <a:normAutofit/>
          </a:bodyPr>
          <a:lstStyle/>
          <a:p>
            <a:r>
              <a:rPr lang="tr-TR" sz="3600" dirty="0"/>
              <a:t>Merdivenlere, </a:t>
            </a:r>
            <a:r>
              <a:rPr lang="tr-TR" sz="3600" dirty="0">
                <a:solidFill>
                  <a:srgbClr val="FF0000"/>
                </a:solidFill>
              </a:rPr>
              <a:t>Acil Çıkış Kapısına en yakın sınıftan başlanarak </a:t>
            </a:r>
            <a:r>
              <a:rPr lang="tr-TR" sz="3600" dirty="0"/>
              <a:t>sırasıyla tahliye edilmelidir.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tr-TR" sz="3600" dirty="0">
                <a:solidFill>
                  <a:srgbClr val="FF0000"/>
                </a:solidFill>
              </a:rPr>
              <a:t>Kesinlikle </a:t>
            </a:r>
            <a:r>
              <a:rPr lang="tr-TR" sz="3600" u="sng" dirty="0">
                <a:solidFill>
                  <a:srgbClr val="FF0000"/>
                </a:solidFill>
              </a:rPr>
              <a:t>ASANSÖR KULLANILMAMALIDIR.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C:\Users\samsung\Desktop\indir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41" y="2564905"/>
            <a:ext cx="1440160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amsung\Desktop\indir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750" y="3861048"/>
            <a:ext cx="180975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309100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068960"/>
            <a:ext cx="2591200" cy="24482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491881" y="1478592"/>
            <a:ext cx="5400599" cy="5262775"/>
          </a:xfrm>
        </p:spPr>
        <p:txBody>
          <a:bodyPr>
            <a:normAutofit lnSpcReduction="10000"/>
          </a:bodyPr>
          <a:lstStyle/>
          <a:p>
            <a:r>
              <a:rPr lang="tr-TR" sz="3200" dirty="0">
                <a:solidFill>
                  <a:srgbClr val="7030A0"/>
                </a:solidFill>
              </a:rPr>
              <a:t>Sınıftan çıkan öğrenciler SAKİN bir şekilde duvar kenarından ilerlemeli, eller başın üzerinde olmalıdır.</a:t>
            </a:r>
          </a:p>
          <a:p>
            <a:r>
              <a:rPr lang="tr-TR" sz="3200" dirty="0">
                <a:solidFill>
                  <a:srgbClr val="FF0000"/>
                </a:solidFill>
              </a:rPr>
              <a:t>Sıra bozulmadan, merdivenleri kullanırken duvar kenarından inilmelidir.</a:t>
            </a:r>
          </a:p>
          <a:p>
            <a:r>
              <a:rPr lang="tr-TR" sz="3200" dirty="0">
                <a:solidFill>
                  <a:srgbClr val="7030A0"/>
                </a:solidFill>
              </a:rPr>
              <a:t>Yetkililerin veya sağlık görevlilerinin yukarıya çıkış ihtimallerini düşünerek yollar kapatılmamalıdır.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 descr="C:\Users\samsung\Desktop\indir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924944"/>
            <a:ext cx="295232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462315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15616" y="2996952"/>
            <a:ext cx="1872208" cy="2304256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628800"/>
            <a:ext cx="5181600" cy="5040559"/>
          </a:xfrm>
        </p:spPr>
        <p:txBody>
          <a:bodyPr>
            <a:normAutofit lnSpcReduction="10000"/>
          </a:bodyPr>
          <a:lstStyle/>
          <a:p>
            <a:r>
              <a:rPr lang="tr-TR" sz="3200" dirty="0"/>
              <a:t>Tahliye sırasında </a:t>
            </a:r>
          </a:p>
          <a:p>
            <a:pPr marL="0" indent="0">
              <a:buNone/>
            </a:pPr>
            <a:r>
              <a:rPr lang="tr-TR" sz="3200" dirty="0"/>
              <a:t>yaralanma ve sakatlanmaları önlemek için;</a:t>
            </a:r>
          </a:p>
          <a:p>
            <a:r>
              <a:rPr lang="tr-TR" sz="3200" dirty="0">
                <a:solidFill>
                  <a:srgbClr val="FF0000"/>
                </a:solidFill>
              </a:rPr>
              <a:t>Arkadaşınızı itmemeli, koşmamalı ve geri dönmemelisiniz…</a:t>
            </a:r>
          </a:p>
          <a:p>
            <a:r>
              <a:rPr lang="tr-TR" sz="3200" dirty="0"/>
              <a:t>Gereksiz konuşmalardan kaçınmalı ve sıranın sürekli ilerlemesine özen gösterilmelidir.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C:\Users\samsung\Desktop\indir (3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2736304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058328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708920"/>
            <a:ext cx="1367064" cy="172819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478592"/>
            <a:ext cx="5074096" cy="5190767"/>
          </a:xfrm>
        </p:spPr>
        <p:txBody>
          <a:bodyPr>
            <a:normAutofit/>
          </a:bodyPr>
          <a:lstStyle/>
          <a:p>
            <a:r>
              <a:rPr lang="tr-TR" sz="3200" dirty="0"/>
              <a:t>Kat görevlileri; kattaki her sınıfın ve tuvaletlerin             ( kantin, yemekhane, kütüphane, spor salonu vb.) boşaltıldığından emin olmalıdır.</a:t>
            </a:r>
          </a:p>
          <a:p>
            <a:r>
              <a:rPr lang="tr-TR" sz="3200" dirty="0">
                <a:solidFill>
                  <a:srgbClr val="FF0000"/>
                </a:solidFill>
              </a:rPr>
              <a:t>Elektrik, Su ve Doğal Gaz vanaları kapatılmalıdır.</a:t>
            </a:r>
          </a:p>
          <a:p>
            <a:r>
              <a:rPr lang="tr-TR" sz="3200" dirty="0">
                <a:solidFill>
                  <a:srgbClr val="00B050"/>
                </a:solidFill>
              </a:rPr>
              <a:t>Kontrol edilen sınıfların kapıları kapatılmalıdır.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 descr="C:\Users\samsung\Desktop\indir (4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6490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samsung\Desktop\indir (5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724" y="3636466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71670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87624" y="2996952"/>
            <a:ext cx="1872208" cy="24482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851920" y="1556792"/>
            <a:ext cx="5184576" cy="511256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800" dirty="0">
                <a:latin typeface="Calibri"/>
                <a:ea typeface="Calibri"/>
                <a:cs typeface="Times New Roman"/>
              </a:rPr>
              <a:t>Toplanma Alanına Gidilmelidir.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800" dirty="0">
                <a:latin typeface="Calibri"/>
                <a:ea typeface="Calibri"/>
                <a:cs typeface="Times New Roman"/>
              </a:rPr>
              <a:t>Binadan çıktıktan sonra bahçe ve okul duvarlarına yaklaşılmamalıdır.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800" dirty="0">
                <a:latin typeface="Calibri"/>
                <a:ea typeface="Calibri"/>
                <a:cs typeface="Times New Roman"/>
              </a:rPr>
              <a:t>Toplanma Alanında öğrenciler çökerek ya da oturarak beklerken,</a:t>
            </a:r>
          </a:p>
          <a:p>
            <a:r>
              <a:rPr lang="tr-TR" sz="28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Öğretmen, öğrencilerini saymalıdır.</a:t>
            </a:r>
            <a:endParaRPr lang="tr-TR" sz="28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 descr="C:\Users\samsung\Desktop\indir (6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36912"/>
            <a:ext cx="2736303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5896500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284984"/>
            <a:ext cx="2971800" cy="165618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779912" y="1478593"/>
            <a:ext cx="5256584" cy="5262775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>
                <a:solidFill>
                  <a:srgbClr val="00B050"/>
                </a:solidFill>
              </a:rPr>
              <a:t>Tatbikat yöneticisi, her sınıfın tam olduğu bilgisini aldıktan sonra TATBİKATI BİTİRMELİDİR.</a:t>
            </a:r>
          </a:p>
          <a:p>
            <a:r>
              <a:rPr lang="tr-TR" sz="2800" b="1" dirty="0">
                <a:solidFill>
                  <a:srgbClr val="FF0000"/>
                </a:solidFill>
              </a:rPr>
              <a:t>TATBİKAT BİTMİŞTİR </a:t>
            </a:r>
            <a:r>
              <a:rPr lang="tr-TR" sz="2800" dirty="0"/>
              <a:t>komutu verilmelidir.</a:t>
            </a:r>
          </a:p>
          <a:p>
            <a:r>
              <a:rPr lang="tr-TR" sz="2800" dirty="0"/>
              <a:t>Tatbikat bittiğinde aynı şekilde sıra ile sınıflara geri dönülmelidir.</a:t>
            </a:r>
          </a:p>
          <a:p>
            <a:r>
              <a:rPr lang="tr-TR" sz="2800" dirty="0"/>
              <a:t>Tatbikat, öğrenciler ile birlikte </a:t>
            </a:r>
            <a:r>
              <a:rPr lang="tr-TR" sz="2800" u="sng" dirty="0">
                <a:solidFill>
                  <a:srgbClr val="FF0000"/>
                </a:solidFill>
              </a:rPr>
              <a:t>etkinlik değerlendirilmelidir. </a:t>
            </a:r>
            <a:r>
              <a:rPr lang="tr-TR" sz="2800" u="sng" dirty="0">
                <a:solidFill>
                  <a:srgbClr val="00B050"/>
                </a:solidFill>
              </a:rPr>
              <a:t>Öğretmenler de tatbikat değerlendirmesi yapmalı, çıkan aksaklıklar varsa tekrarlamaması için  tedbir alınmalıdır.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 descr="C:\Users\samsung\Desktop\indir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62" y="2348880"/>
            <a:ext cx="3419241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931413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59532" y="4221088"/>
            <a:ext cx="3600400" cy="2016224"/>
          </a:xfrm>
        </p:spPr>
        <p:txBody>
          <a:bodyPr>
            <a:normAutofit fontScale="85000" lnSpcReduction="20000"/>
          </a:bodyPr>
          <a:lstStyle/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600" b="1" dirty="0">
                <a:solidFill>
                  <a:srgbClr val="92D050"/>
                </a:solidFill>
              </a:rPr>
              <a:t>TATBİKAT SONA ERMİŞTİR.</a:t>
            </a:r>
          </a:p>
          <a:p>
            <a:r>
              <a:rPr lang="tr-TR" sz="2600" b="1" dirty="0">
                <a:solidFill>
                  <a:srgbClr val="92D050"/>
                </a:solidFill>
              </a:rPr>
              <a:t>TEŞEKKÜRLER !...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268760"/>
            <a:ext cx="5181600" cy="5400599"/>
          </a:xfrm>
        </p:spPr>
        <p:txBody>
          <a:bodyPr>
            <a:normAutofit lnSpcReduction="10000"/>
          </a:bodyPr>
          <a:lstStyle/>
          <a:p>
            <a:r>
              <a:rPr lang="tr-TR" sz="4400" dirty="0">
                <a:solidFill>
                  <a:srgbClr val="FF0000"/>
                </a:solidFill>
              </a:rPr>
              <a:t>TATBİKAT FORMUNU HAZIRLAMAYI UNUTMAYINIZ !...</a:t>
            </a:r>
          </a:p>
          <a:p>
            <a:r>
              <a:rPr lang="tr-TR" sz="4400" u="sng" dirty="0">
                <a:solidFill>
                  <a:srgbClr val="FF0000"/>
                </a:solidFill>
              </a:rPr>
              <a:t>MEBBİS MODÜLÜNE GİRİŞ YAPMAYI İHMAL ETMEYİNİZ !...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Admin\Desktop\indi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4864"/>
            <a:ext cx="3816424" cy="3155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52538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355976" y="883281"/>
            <a:ext cx="4536504" cy="5832648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Calibri"/>
                <a:ea typeface="Calibri"/>
                <a:cs typeface="Times New Roman"/>
              </a:rPr>
              <a:t>Tüm katlarda bulunan derslikler  ( kantin, yemekhane, kütüphane,       spor salonu vb.) tahliye planına dahil edilmelidir.</a:t>
            </a:r>
            <a:endParaRPr lang="tr-TR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225552" cy="323123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7" name="Resim 6" descr="C:\Users\samsung\Desktop\indir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073906"/>
            <a:ext cx="3507832" cy="41634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417085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>
            <a:normAutofit/>
          </a:bodyPr>
          <a:lstStyle/>
          <a:p>
            <a:pPr algn="ctr"/>
            <a:endParaRPr lang="tr-TR" sz="1600" dirty="0">
              <a:latin typeface="Calibri"/>
              <a:ea typeface="Calibri"/>
              <a:cs typeface="Times New Roman"/>
            </a:endParaRPr>
          </a:p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23928" y="764704"/>
            <a:ext cx="4648200" cy="583264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3600" dirty="0">
                <a:latin typeface="Calibri"/>
                <a:ea typeface="Calibri"/>
                <a:cs typeface="Times New Roman"/>
              </a:rPr>
              <a:t>Ders sırasında sarsıntı olması durumunda;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3600" dirty="0">
                <a:latin typeface="Calibri"/>
                <a:ea typeface="Calibri"/>
                <a:cs typeface="Times New Roman"/>
              </a:rPr>
              <a:t>Sakin olunmalı aceleci davranılmamalıdır.</a:t>
            </a:r>
          </a:p>
          <a:p>
            <a:r>
              <a:rPr lang="tr-TR" sz="3600" dirty="0">
                <a:latin typeface="Calibri"/>
                <a:ea typeface="Calibri"/>
                <a:cs typeface="Times New Roman"/>
              </a:rPr>
              <a:t>Öğretmen öğrencileri bilgilendirmelidir.</a:t>
            </a:r>
            <a:endParaRPr lang="tr-TR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2007096"/>
          </a:xfrm>
        </p:spPr>
        <p:txBody>
          <a:bodyPr/>
          <a:lstStyle/>
          <a:p>
            <a:b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b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13.10.2025</a:t>
            </a:r>
            <a:r>
              <a:rPr lang="tr-TR" dirty="0">
                <a:latin typeface="Calibri"/>
                <a:ea typeface="Calibri"/>
                <a:cs typeface="Times New Roman"/>
              </a:rPr>
              <a:t> tarihinde </a:t>
            </a:r>
            <a:br>
              <a:rPr lang="tr-TR" dirty="0">
                <a:latin typeface="Calibri"/>
                <a:ea typeface="Calibri"/>
                <a:cs typeface="Times New Roman"/>
              </a:rPr>
            </a:br>
            <a: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saat 10:05</a:t>
            </a:r>
            <a:b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22081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284984"/>
            <a:ext cx="2971800" cy="172819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211960" y="692696"/>
            <a:ext cx="4648200" cy="6048672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 Saat 10:05’ de </a:t>
            </a:r>
          </a:p>
          <a:p>
            <a:pPr marL="0" indent="0">
              <a:buNone/>
            </a:pPr>
            <a:r>
              <a:rPr lang="tr-TR" sz="4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1. ZİL ÇALAR )</a:t>
            </a:r>
          </a:p>
          <a:p>
            <a:r>
              <a:rPr lang="tr-TR" sz="4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Öğretmenin</a:t>
            </a:r>
          </a:p>
          <a:p>
            <a:pPr marL="0" indent="0">
              <a:buNone/>
            </a:pPr>
            <a:r>
              <a:rPr lang="tr-TR" sz="4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SARSINTI BAŞLADI </a:t>
            </a:r>
          </a:p>
          <a:p>
            <a:pPr marL="0" indent="0">
              <a:buNone/>
            </a:pPr>
            <a:r>
              <a:rPr lang="tr-TR" sz="4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komutu ile sınıfta    bulunan herkes</a:t>
            </a:r>
          </a:p>
          <a:p>
            <a:pPr marL="0" indent="0">
              <a:buNone/>
            </a:pPr>
            <a:r>
              <a:rPr lang="tr-TR" sz="4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ÇÖK – KAPAN – TUTUN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4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pozisyonu almalıdır.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Resim 5" descr="Deprem anında yapılması gereken 3 önemli başlık: Çök, kapan ve tutun -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92" y="2547760"/>
            <a:ext cx="3600400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85677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067944" y="1556791"/>
            <a:ext cx="4968552" cy="4968553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0070C0"/>
                </a:solidFill>
              </a:rPr>
              <a:t>Öğretmen her öğrencinin kendini koruduğundan emin olmalıdır.</a:t>
            </a:r>
          </a:p>
          <a:p>
            <a:r>
              <a:rPr lang="tr-TR" sz="3200" dirty="0">
                <a:solidFill>
                  <a:srgbClr val="0070C0"/>
                </a:solidFill>
              </a:rPr>
              <a:t>Sarsıntı geçene kadar olduğumuz yerde beklemeliyiz.</a:t>
            </a:r>
          </a:p>
          <a:p>
            <a:r>
              <a:rPr lang="tr-TR" sz="3200" dirty="0">
                <a:solidFill>
                  <a:srgbClr val="0070C0"/>
                </a:solidFill>
              </a:rPr>
              <a:t>SAKİN OLUNMALI, SARSINTI BİTİNCE SINIF TAHLİYE EDİLMELİDİR.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samsung\Desktop\cok-kapan-tutun_158239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251"/>
            <a:ext cx="406794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74090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412776"/>
            <a:ext cx="5002088" cy="5184576"/>
          </a:xfrm>
        </p:spPr>
        <p:txBody>
          <a:bodyPr>
            <a:normAutofit lnSpcReduction="10000"/>
          </a:bodyPr>
          <a:lstStyle/>
          <a:p>
            <a:r>
              <a:rPr lang="tr-TR" sz="4800" dirty="0"/>
              <a:t>Tahliye anında </a:t>
            </a:r>
            <a:r>
              <a:rPr lang="tr-TR" sz="4000" b="1" dirty="0">
                <a:solidFill>
                  <a:srgbClr val="FF0000"/>
                </a:solidFill>
              </a:rPr>
              <a:t>DÜZEN ve GÜVENLİK</a:t>
            </a:r>
            <a:r>
              <a:rPr lang="tr-TR" sz="4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4800" dirty="0"/>
              <a:t>dikkat edilecek en    önemli iki konu olmalıdır.</a:t>
            </a:r>
          </a:p>
          <a:p>
            <a:pPr marL="0" indent="0">
              <a:buNone/>
            </a:pPr>
            <a:r>
              <a:rPr lang="tr-TR" sz="4800" dirty="0"/>
              <a:t>HIZ 3. sırada yer almalıdır.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C:\Users\samsung\Desktop\indi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92896"/>
            <a:ext cx="3096343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75722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707904" y="980728"/>
            <a:ext cx="5256584" cy="5544615"/>
          </a:xfrm>
        </p:spPr>
        <p:txBody>
          <a:bodyPr>
            <a:normAutofit lnSpcReduction="10000"/>
          </a:bodyPr>
          <a:lstStyle/>
          <a:p>
            <a:r>
              <a:rPr lang="tr-TR" sz="3600" u="sng" dirty="0">
                <a:solidFill>
                  <a:srgbClr val="FF0000"/>
                </a:solidFill>
              </a:rPr>
              <a:t>Sarsıntı bitince </a:t>
            </a:r>
            <a:r>
              <a:rPr lang="tr-TR" sz="3600" dirty="0">
                <a:solidFill>
                  <a:schemeClr val="accent2"/>
                </a:solidFill>
              </a:rPr>
              <a:t>öğretmenin</a:t>
            </a:r>
          </a:p>
          <a:p>
            <a:pPr marL="0" indent="0">
              <a:buNone/>
            </a:pPr>
            <a:r>
              <a:rPr lang="tr-TR" sz="3600" dirty="0">
                <a:solidFill>
                  <a:schemeClr val="accent2"/>
                </a:solidFill>
              </a:rPr>
              <a:t>  ( </a:t>
            </a:r>
            <a:r>
              <a:rPr lang="tr-TR" sz="3600" dirty="0">
                <a:solidFill>
                  <a:srgbClr val="FF0000"/>
                </a:solidFill>
              </a:rPr>
              <a:t>1 dk. sonra </a:t>
            </a:r>
            <a:r>
              <a:rPr lang="tr-TR" sz="3600" dirty="0">
                <a:solidFill>
                  <a:schemeClr val="accent2"/>
                </a:solidFill>
              </a:rPr>
              <a:t>)</a:t>
            </a:r>
          </a:p>
          <a:p>
            <a:r>
              <a:rPr lang="tr-TR" sz="3600" dirty="0">
                <a:solidFill>
                  <a:schemeClr val="accent2"/>
                </a:solidFill>
              </a:rPr>
              <a:t> </a:t>
            </a:r>
            <a:r>
              <a:rPr lang="tr-TR" sz="3600" dirty="0">
                <a:solidFill>
                  <a:srgbClr val="FF0000"/>
                </a:solidFill>
              </a:rPr>
              <a:t>SARSINTI GEÇTİ </a:t>
            </a:r>
            <a:r>
              <a:rPr lang="tr-TR" sz="3600" dirty="0">
                <a:solidFill>
                  <a:schemeClr val="accent2"/>
                </a:solidFill>
              </a:rPr>
              <a:t>komutu ile sınıfın kapısına yakın bir şekilde TEK SIRA olunmalı,</a:t>
            </a:r>
          </a:p>
          <a:p>
            <a:r>
              <a:rPr lang="tr-TR" sz="3600" dirty="0">
                <a:solidFill>
                  <a:schemeClr val="accent2"/>
                </a:solidFill>
              </a:rPr>
              <a:t>Tahliye işlemine </a:t>
            </a:r>
          </a:p>
          <a:p>
            <a:pPr marL="0" indent="0">
              <a:buNone/>
            </a:pPr>
            <a:r>
              <a:rPr lang="tr-TR" sz="3600" dirty="0">
                <a:solidFill>
                  <a:schemeClr val="accent2"/>
                </a:solidFill>
              </a:rPr>
              <a:t>    ( </a:t>
            </a:r>
            <a:r>
              <a:rPr lang="tr-TR" sz="3600" dirty="0">
                <a:solidFill>
                  <a:srgbClr val="FF0000"/>
                </a:solidFill>
              </a:rPr>
              <a:t>2. zil ile 2 dk. sonra </a:t>
            </a:r>
            <a:r>
              <a:rPr lang="tr-TR" sz="3600" dirty="0">
                <a:solidFill>
                  <a:schemeClr val="accent2"/>
                </a:solidFill>
              </a:rPr>
              <a:t>)              başlanmalıdır.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samsung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2808311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46157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501008"/>
            <a:ext cx="2971800" cy="14401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95936" y="1489325"/>
            <a:ext cx="4648200" cy="5400600"/>
          </a:xfrm>
        </p:spPr>
        <p:txBody>
          <a:bodyPr>
            <a:normAutofit lnSpcReduction="10000"/>
          </a:bodyPr>
          <a:lstStyle/>
          <a:p>
            <a:r>
              <a:rPr lang="tr-TR" sz="4400" dirty="0"/>
              <a:t>Özel ihtiyaç sahiplerine kendinizi tehlikeye atmadan yardım etmeli yada yardım edilmesini sağlamalısınız.</a:t>
            </a:r>
          </a:p>
          <a:p>
            <a:endParaRPr lang="tr-T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samsung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6952"/>
            <a:ext cx="3312368" cy="235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17039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068960"/>
            <a:ext cx="2971800" cy="24482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268760"/>
            <a:ext cx="4858072" cy="547260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b="1" dirty="0">
                <a:latin typeface="Calibri"/>
                <a:ea typeface="Calibri"/>
                <a:cs typeface="Times New Roman"/>
              </a:rPr>
              <a:t>Okul Fiziki Planı Dikkate Alınarak: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200" dirty="0">
                <a:latin typeface="Calibri"/>
                <a:ea typeface="Calibri"/>
                <a:cs typeface="Times New Roman"/>
              </a:rPr>
              <a:t>   Öncelikle Giriş Katı Tahliye Edilmelidir.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dirty="0">
                <a:latin typeface="Calibri"/>
                <a:ea typeface="Calibri"/>
                <a:cs typeface="Times New Roman"/>
              </a:rPr>
              <a:t>Bodrum Katının Tahliyesi (varsa) Giriş Katının Boşaltılması ile Başlanmalıdır.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dirty="0">
                <a:latin typeface="Calibri"/>
                <a:ea typeface="Calibri"/>
                <a:cs typeface="Times New Roman"/>
              </a:rPr>
              <a:t>Koridorlarda görevli personel boşaltılacak sınıfları yönlendirmelidir.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dirty="0">
                <a:latin typeface="Calibri"/>
                <a:ea typeface="Calibri"/>
                <a:cs typeface="Times New Roman"/>
              </a:rPr>
              <a:t>Örneğin: 1. Kat Tahliyesi Bitmiştir.</a:t>
            </a:r>
          </a:p>
          <a:p>
            <a:pPr marL="0" indent="0">
              <a:buNone/>
            </a:pPr>
            <a:r>
              <a:rPr lang="tr-TR" sz="2200" dirty="0">
                <a:latin typeface="Calibri"/>
                <a:ea typeface="Calibri"/>
                <a:cs typeface="Times New Roman"/>
              </a:rPr>
              <a:t>                      2. Kat Tahliyesi Başlıyor.</a:t>
            </a:r>
            <a:endParaRPr lang="tr-TR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samsung\Desktop\tahliye-plan2.jpg.cr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80928"/>
            <a:ext cx="4104456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313649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600</TotalTime>
  <Words>486</Words>
  <Application>Microsoft Office PowerPoint</Application>
  <PresentationFormat>Ekran Gösterisi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Calibri</vt:lpstr>
      <vt:lpstr>Candara</vt:lpstr>
      <vt:lpstr>Symbol</vt:lpstr>
      <vt:lpstr>Dalga Biçimi</vt:lpstr>
      <vt:lpstr>PowerPoint Sunusu</vt:lpstr>
      <vt:lpstr>PowerPoint Sunusu</vt:lpstr>
      <vt:lpstr>  13.10.2025 tarihinde  saat 10:05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</dc:creator>
  <cp:lastModifiedBy>An-tboo.lab21</cp:lastModifiedBy>
  <cp:revision>46</cp:revision>
  <dcterms:created xsi:type="dcterms:W3CDTF">2022-02-20T10:33:15Z</dcterms:created>
  <dcterms:modified xsi:type="dcterms:W3CDTF">2025-10-10T10:42:31Z</dcterms:modified>
</cp:coreProperties>
</file>